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44" r:id="rId3"/>
    <p:sldId id="258" r:id="rId4"/>
    <p:sldId id="336" r:id="rId5"/>
    <p:sldId id="337" r:id="rId6"/>
    <p:sldId id="342" r:id="rId7"/>
    <p:sldId id="343" r:id="rId8"/>
    <p:sldId id="341" r:id="rId9"/>
    <p:sldId id="340" r:id="rId10"/>
    <p:sldId id="339" r:id="rId11"/>
    <p:sldId id="338" r:id="rId12"/>
    <p:sldId id="326" r:id="rId13"/>
    <p:sldId id="330" r:id="rId14"/>
    <p:sldId id="31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F9F"/>
    <a:srgbClr val="008000"/>
    <a:srgbClr val="33CC33"/>
    <a:srgbClr val="FF9900"/>
    <a:srgbClr val="FF3300"/>
    <a:srgbClr val="00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3460" autoAdjust="0"/>
  </p:normalViewPr>
  <p:slideViewPr>
    <p:cSldViewPr>
      <p:cViewPr>
        <p:scale>
          <a:sx n="66" d="100"/>
          <a:sy n="66" d="100"/>
        </p:scale>
        <p:origin x="-2504" y="-2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DE3EE3-A5D2-4F17-A0FE-037D46AAE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38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66833-7F77-461F-AA59-450E9D5C2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3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AF63-887E-43C1-B776-FB41711D35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3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5062-6EBF-4B1F-BFA6-EE6C0FE3C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3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/>
                <a:cs typeface="Century Gothic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F900-7639-9B4F-85A8-76AF12532D30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14" y="5816601"/>
            <a:ext cx="2490828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7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Century Gothic"/>
                <a:cs typeface="Century Gothic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7221-66B6-EC48-9529-91D7E2FAFE4B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9311" r="58370" b="33060"/>
          <a:stretch/>
        </p:blipFill>
        <p:spPr>
          <a:xfrm>
            <a:off x="37628" y="6356350"/>
            <a:ext cx="1175928" cy="4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3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50A3-D792-7F44-8F39-0B3F8E93687D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78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latin typeface="Century Gothic"/>
                <a:cs typeface="Century Gothic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Century Gothic"/>
                <a:cs typeface="Century Gothic"/>
              </a:defRPr>
            </a:lvl1pPr>
            <a:lvl2pPr>
              <a:defRPr sz="18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Century Gothic"/>
                <a:cs typeface="Century Gothic"/>
              </a:defRPr>
            </a:lvl1pPr>
            <a:lvl2pPr>
              <a:defRPr sz="18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3B4040DE-7D4D-1244-8E3E-2ACCD84AC64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66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B0CDA59C-3B64-5449-AAF6-E9C8DBFA7A66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7972-553A-7741-9B61-6815A1CCCEB7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23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9A02-0691-6947-B77D-E03543767656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53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9491-82AD-4C40-A26B-B490BF388601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2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1F4F-300D-4E10-B4BA-3B43887CD2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6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F3-D69A-6844-89CF-19E919E44EFF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4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D52C9-B63B-4846-8FF6-DD2F20293994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21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5F76-7304-3B42-BC07-678AD3F32919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37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E59DD-4D12-47A4-A072-1D79C2C99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7875-E659-4E80-B2D3-1E8CD9816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5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C593-E79F-4012-9A09-73401B07E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4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E60C-F404-4586-A78E-5FA9CB623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7058-B65F-4A11-9585-9BB718C00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B9B3-5F69-4EE3-9DE8-79090DD55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CCDF-7DC6-49FC-951B-4FA4A46D1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37E264-C46F-4291-A056-1C7F1EAA9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095FE0F-8DDC-5141-9B46-DC5B6A42AF5D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2014-11-24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7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DB4AD-7F46-B741-A9B9-98DBB54495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FSC-R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70" y="1850099"/>
            <a:ext cx="3693359" cy="11238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3100" y="559802"/>
            <a:ext cx="7200900" cy="1178199"/>
          </a:xfrm>
          <a:prstGeom prst="roundRect">
            <a:avLst/>
          </a:prstGeom>
          <a:solidFill>
            <a:srgbClr val="A3CA3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alibri"/>
                <a:ea typeface="ＭＳ 明朝"/>
                <a:cs typeface="Times New Roman"/>
              </a:rPr>
              <a:t>Food Business Boot Camp</a:t>
            </a:r>
            <a:endParaRPr lang="en-US" sz="1200" dirty="0">
              <a:solidFill>
                <a:prstClr val="white"/>
              </a:solidFill>
              <a:latin typeface="Calibri"/>
              <a:ea typeface="ＭＳ 明朝"/>
              <a:cs typeface="Times New Roman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ＭＳ 明朝"/>
                <a:cs typeface="Times New Roman"/>
              </a:rPr>
              <a:t>Webinar series </a:t>
            </a:r>
            <a:r>
              <a:rPr lang="en-US" dirty="0">
                <a:solidFill>
                  <a:prstClr val="white"/>
                </a:solidFill>
                <a:latin typeface="Calibri"/>
                <a:ea typeface="ＭＳ 明朝"/>
                <a:cs typeface="Times New Roman"/>
              </a:rPr>
              <a:t>presented by Food Secure Canada</a:t>
            </a:r>
            <a:endParaRPr lang="en-US" sz="1200" dirty="0">
              <a:solidFill>
                <a:prstClr val="white"/>
              </a:solidFill>
              <a:latin typeface="Calibri"/>
              <a:ea typeface="ＭＳ 明朝"/>
              <a:cs typeface="Times New Roman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  <a:ea typeface="ＭＳ 明朝"/>
                <a:cs typeface="Times New Roman"/>
              </a:rPr>
              <a:t>with support from the J.W. McConnell Family Foundation</a:t>
            </a:r>
            <a:endParaRPr lang="en-US" sz="1200" dirty="0">
              <a:solidFill>
                <a:prstClr val="white"/>
              </a:solidFill>
              <a:latin typeface="Calibri"/>
              <a:ea typeface="ＭＳ 明朝"/>
              <a:cs typeface="Times New Roman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  <a:ea typeface="ＭＳ 明朝"/>
                <a:cs typeface="Times New Roman"/>
              </a:rPr>
              <a:t> </a:t>
            </a:r>
          </a:p>
        </p:txBody>
      </p:sp>
      <p:pic>
        <p:nvPicPr>
          <p:cNvPr id="6" name="Picture 5" descr="McConnell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73" y="1847011"/>
            <a:ext cx="2406365" cy="112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894" y="3350666"/>
            <a:ext cx="7319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Treating Human Resources like Human Beings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&amp; Getting the Job Done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w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ith Russ Christianson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of Rhythm Communications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40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Legal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Ethics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Human Rights Code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Employment Standards Act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Common </a:t>
            </a:r>
            <a:r>
              <a:rPr lang="en-US" dirty="0"/>
              <a:t>law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2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endParaRPr lang="en-US" sz="2400" b="1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1054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sz="3600" i="1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3600" i="1" dirty="0" smtClean="0"/>
              <a:t>Burning Questions?</a:t>
            </a:r>
          </a:p>
          <a:p>
            <a:pPr marL="609600" indent="-609600" algn="ctr" eaLnBrk="1" hangingPunct="1">
              <a:buFontTx/>
              <a:buNone/>
            </a:pPr>
            <a:endParaRPr lang="en-US" sz="3600" i="1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3600" i="1" dirty="0" smtClean="0"/>
              <a:t>&amp;</a:t>
            </a:r>
          </a:p>
          <a:p>
            <a:pPr marL="609600" indent="-609600" algn="ctr" eaLnBrk="1" hangingPunct="1">
              <a:buFontTx/>
              <a:buNone/>
            </a:pPr>
            <a:endParaRPr lang="en-US" sz="3600" i="1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3600" i="1" dirty="0" smtClean="0"/>
              <a:t>Discussion</a:t>
            </a:r>
          </a:p>
          <a:p>
            <a:pPr marL="609600" indent="-609600" eaLnBrk="1" hangingPunct="1"/>
            <a:endParaRPr lang="en-US" sz="3600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6477000"/>
            <a:ext cx="11430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8000"/>
                </a:solidFill>
              </a:rPr>
              <a:t>Rhythm Communications</a:t>
            </a:r>
            <a:endParaRPr lang="en-US" sz="9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667000"/>
            <a:ext cx="6096000" cy="1600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sz="2600" smtClean="0"/>
          </a:p>
          <a:p>
            <a:pPr marL="609600" indent="-609600" algn="ctr" eaLnBrk="1" hangingPunct="1">
              <a:buFontTx/>
              <a:buNone/>
            </a:pPr>
            <a:r>
              <a:rPr lang="en-US" smtClean="0"/>
              <a:t>Roundtable Evaluation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smtClean="0"/>
          </a:p>
          <a:p>
            <a:pPr marL="609600" indent="-609600" eaLnBrk="1" hangingPunct="1">
              <a:buFontTx/>
              <a:buNone/>
            </a:pPr>
            <a:endParaRPr lang="en-US" sz="2600" smtClean="0"/>
          </a:p>
          <a:p>
            <a:pPr marL="609600" indent="-609600" eaLnBrk="1" hangingPunct="1">
              <a:buFontTx/>
              <a:buAutoNum type="arabicPeriod"/>
            </a:pPr>
            <a:endParaRPr lang="en-US" sz="2400" smtClean="0"/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590800" y="9144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russ.c@xplornet.com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2895600" y="304800"/>
            <a:ext cx="267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Treating </a:t>
            </a:r>
            <a:r>
              <a:rPr lang="en-US" sz="2400" b="1" dirty="0"/>
              <a:t>Human Resources Like Human </a:t>
            </a:r>
            <a:r>
              <a:rPr lang="en-US" sz="2400" b="1" dirty="0" smtClean="0"/>
              <a:t>Beings</a:t>
            </a:r>
            <a:br>
              <a:rPr lang="en-US" sz="2400" b="1" dirty="0" smtClean="0"/>
            </a:br>
            <a:r>
              <a:rPr lang="en-US" sz="2400" b="1" dirty="0" smtClean="0"/>
              <a:t>&amp; Getting </a:t>
            </a:r>
            <a:r>
              <a:rPr lang="en-US" sz="2400" b="1" dirty="0"/>
              <a:t>the Job Done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1054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1800" dirty="0" smtClean="0"/>
              <a:t>November 24, 2014</a:t>
            </a:r>
            <a:endParaRPr lang="en-US" sz="3600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Proposed Agenda</a:t>
            </a:r>
          </a:p>
          <a:p>
            <a:pPr marL="609600" indent="-609600" algn="ctr" eaLnBrk="1" hangingPunct="1">
              <a:buFontTx/>
              <a:buNone/>
            </a:pP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Roundtable Introductions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Expectations &amp; burning questions?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Presentation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Roundtable Evaluation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Adjourn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Presentation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Human Motivations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Pay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Hiring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Performance Appraisal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Firing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600" dirty="0" smtClean="0"/>
              <a:t>Legal aspects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 smtClean="0"/>
              <a:t>Human Motivations</a:t>
            </a:r>
          </a:p>
          <a:p>
            <a:pPr marL="0" indent="0" algn="ctr" eaLnBrk="1" hangingPunct="1">
              <a:buNone/>
            </a:pPr>
            <a:endParaRPr lang="en-US" sz="10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Maslow, Herzberg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Values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Meaning &amp; Purpose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Achievement &amp; recognition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Task vs. social orientation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Responsibility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Growth/advancement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06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hbr.org/resources/images/article_assets/hbr/0301/R0301F_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3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Pay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Living wage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Fair &amp; comparable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Merit pay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Profit sharing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Benefits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Non-financial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7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Hiring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Determining real needs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Key accountabilities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Recruiting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Interviewing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Hiring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Employment contract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99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/>
              <a:t>Performance Appraisal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Key accountabilities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Performance standards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Self-evaluation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Coaching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Annual appraisal</a:t>
            </a:r>
            <a:endParaRPr lang="en-US" dirty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 smtClean="0"/>
              <a:t>Not tied to compensation</a:t>
            </a:r>
            <a:endParaRPr lang="en-US" dirty="0"/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6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/>
              <a:t>Treating Human Resources Like Human Beings</a:t>
            </a:r>
            <a:br>
              <a:rPr lang="en-US" sz="2400" b="1" dirty="0" smtClean="0"/>
            </a:br>
            <a:r>
              <a:rPr lang="en-US" sz="2400" b="1" dirty="0" smtClean="0"/>
              <a:t>&amp; Getting the Job Done</a:t>
            </a:r>
            <a:br>
              <a:rPr lang="en-US" sz="2400" b="1" dirty="0" smtClean="0"/>
            </a:br>
            <a:endParaRPr lang="en-US" sz="2400" b="1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60960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dirty="0" smtClean="0"/>
              <a:t>Firing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600" dirty="0" smtClean="0"/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/>
              <a:t>Hard to do (courage)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/>
              <a:t>Progressive discipline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/>
              <a:t>Documentation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/>
              <a:t>Employment law</a:t>
            </a:r>
          </a:p>
          <a:p>
            <a:pPr marL="1009650" lvl="1" indent="-609600" eaLnBrk="1" hangingPunct="1">
              <a:buFont typeface="Arial" pitchFamily="34" charset="0"/>
              <a:buChar char="•"/>
            </a:pPr>
            <a:r>
              <a:rPr lang="en-US" dirty="0"/>
              <a:t>Common law</a:t>
            </a:r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None/>
            </a:pPr>
            <a:endParaRPr lang="en-US" sz="2600" dirty="0" smtClean="0"/>
          </a:p>
          <a:p>
            <a:pPr marL="609600" indent="-609600" eaLnBrk="1" hangingPunct="1">
              <a:buFontTx/>
              <a:buAutoNum type="arabicPeriod"/>
            </a:pPr>
            <a:endParaRPr lang="en-US" sz="2400" dirty="0" smtClean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76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9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220</Words>
  <Application>Microsoft Macintosh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Office Theme</vt:lpstr>
      <vt:lpstr>PowerPoint Presentation</vt:lpstr>
      <vt:lpstr>   Treating Human Resources Like Human Beings &amp; Getting the Job Done   </vt:lpstr>
      <vt:lpstr>Treating Human Resources Like Human Beings &amp; Getting the Job Done </vt:lpstr>
      <vt:lpstr>Treating Human Resources Like Human Beings &amp; Getting the Job Done </vt:lpstr>
      <vt:lpstr>PowerPoint Presentation</vt:lpstr>
      <vt:lpstr>Treating Human Resources Like Human Beings &amp; Getting the Job Done </vt:lpstr>
      <vt:lpstr>Treating Human Resources Like Human Beings &amp; Getting the Job Done </vt:lpstr>
      <vt:lpstr>Treating Human Resources Like Human Beings &amp; Getting the Job Done </vt:lpstr>
      <vt:lpstr>Treating Human Resources Like Human Beings &amp; Getting the Job Done </vt:lpstr>
      <vt:lpstr>Treating Human Resources Like Human Beings &amp; Getting the Job Done </vt:lpstr>
      <vt:lpstr>Treating Human Resources Like Human Beings &amp; Getting the Job Done</vt:lpstr>
      <vt:lpstr>Treating Human Resources Like Human Beings &amp; Getting the Job Done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Abra Brynne</cp:lastModifiedBy>
  <cp:revision>47</cp:revision>
  <dcterms:created xsi:type="dcterms:W3CDTF">2008-07-04T14:15:16Z</dcterms:created>
  <dcterms:modified xsi:type="dcterms:W3CDTF">2014-11-24T16:07:31Z</dcterms:modified>
</cp:coreProperties>
</file>